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520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1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80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5193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3371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300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82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403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99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8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042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5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01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41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41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9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0DAEFC-7D21-4CB3-A680-0B518E48EFF0}" type="datetimeFigureOut">
              <a:rPr lang="en-US" smtClean="0"/>
              <a:t>8/15/2021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33A3CAB-048F-4FF1-AA04-C0548C1F22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276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9C1D5-C78E-4177-B440-1F388CF9D2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428" y="2288474"/>
            <a:ext cx="11255144" cy="1475013"/>
          </a:xfrm>
        </p:spPr>
        <p:txBody>
          <a:bodyPr/>
          <a:lstStyle/>
          <a:p>
            <a:pPr algn="ctr"/>
            <a:r>
              <a:rPr lang="en-US" dirty="0"/>
              <a:t>Car Dealership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84B32-0288-46BB-AEEA-971E0BED4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5983" y="3997834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Muhab E.</a:t>
            </a:r>
          </a:p>
          <a:p>
            <a:r>
              <a:rPr lang="en-US" dirty="0"/>
              <a:t>Comp-296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D5DA46-6174-495F-B910-1CF47D73E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85" y="3841603"/>
            <a:ext cx="4496279" cy="29975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CBFA16-8910-42EF-A57D-0B9EE3216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313" y="392809"/>
            <a:ext cx="4243434" cy="238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7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7A6B9-4AD7-4195-903D-6F61A921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33" y="0"/>
            <a:ext cx="10353762" cy="970450"/>
          </a:xfrm>
        </p:spPr>
        <p:txBody>
          <a:bodyPr/>
          <a:lstStyle/>
          <a:p>
            <a:r>
              <a:rPr lang="en-US" dirty="0"/>
              <a:t>Screenshots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410397-FAF9-4D8B-B92D-05FFF9308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5" y="1170372"/>
            <a:ext cx="4343265" cy="50780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67DB1-D1C6-48AA-9D9E-6EC22ED03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912" y="1466855"/>
            <a:ext cx="2788176" cy="24711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2998D9-D268-437C-A93D-B5C9128EA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240" y="4147769"/>
            <a:ext cx="2788176" cy="2486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6C71AD-01CD-442F-856B-312EE7612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5086" y="807868"/>
            <a:ext cx="4468352" cy="52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75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36AC-E069-406A-B022-32629D5CD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4650" y="257501"/>
            <a:ext cx="10353762" cy="970450"/>
          </a:xfrm>
        </p:spPr>
        <p:txBody>
          <a:bodyPr/>
          <a:lstStyle/>
          <a:p>
            <a:r>
              <a:rPr lang="en-US" dirty="0"/>
              <a:t>More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3F3A87-E74F-438F-A8F6-9FD7FAD2D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51" y="381076"/>
            <a:ext cx="5238750" cy="2543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6D36C2-309F-43C1-A10F-FCBE40FC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733" y="2077375"/>
            <a:ext cx="3643960" cy="3886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EFE2A-A776-4999-8DFA-960F93CE2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725" y="3389872"/>
            <a:ext cx="3871543" cy="29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82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20953-6995-4839-8648-4D8057764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C35EC-E05C-4177-B201-7FAB9D086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Welcome screen for user friendly Interface</a:t>
            </a:r>
          </a:p>
          <a:p>
            <a:r>
              <a:rPr lang="en-US" dirty="0"/>
              <a:t>Based mostly on buying and car servicing</a:t>
            </a:r>
          </a:p>
          <a:p>
            <a:r>
              <a:rPr lang="en-US" dirty="0"/>
              <a:t>Create easy way to sign-up users</a:t>
            </a:r>
          </a:p>
          <a:p>
            <a:r>
              <a:rPr lang="en-US" dirty="0"/>
              <a:t>User search options by make, model, and year</a:t>
            </a:r>
          </a:p>
          <a:p>
            <a:r>
              <a:rPr lang="en-US" dirty="0"/>
              <a:t>Display data for specific cars</a:t>
            </a:r>
          </a:p>
          <a:p>
            <a:r>
              <a:rPr lang="en-US" dirty="0"/>
              <a:t>Schedule for servicing your car</a:t>
            </a:r>
          </a:p>
          <a:p>
            <a:r>
              <a:rPr lang="en-US" dirty="0"/>
              <a:t>Easy data entry through vehicle data look-up with vehicle id and display pics</a:t>
            </a:r>
          </a:p>
          <a:p>
            <a:r>
              <a:rPr lang="en-US" dirty="0"/>
              <a:t>Support for error handling and recovery</a:t>
            </a:r>
          </a:p>
          <a:p>
            <a:r>
              <a:rPr lang="en-US" dirty="0"/>
              <a:t>Data function(MySQL) saves both the car &amp; driver information</a:t>
            </a:r>
          </a:p>
        </p:txBody>
      </p:sp>
    </p:spTree>
    <p:extLst>
      <p:ext uri="{BB962C8B-B14F-4D97-AF65-F5344CB8AC3E}">
        <p14:creationId xmlns:p14="http://schemas.microsoft.com/office/powerpoint/2010/main" val="119480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83CF6-5364-4ACE-B606-55CE9E06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80" y="581575"/>
            <a:ext cx="10353762" cy="970450"/>
          </a:xfrm>
        </p:spPr>
        <p:txBody>
          <a:bodyPr/>
          <a:lstStyle/>
          <a:p>
            <a:r>
              <a:rPr lang="en-US" dirty="0"/>
              <a:t>Development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08CA-5109-4004-9C5D-2FE6B43C4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Python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Pyqt5</a:t>
            </a:r>
          </a:p>
          <a:p>
            <a:pPr lvl="1"/>
            <a:r>
              <a:rPr lang="en-US" dirty="0"/>
              <a:t>Qt Designer</a:t>
            </a:r>
          </a:p>
          <a:p>
            <a:endParaRPr lang="en-US" dirty="0"/>
          </a:p>
          <a:p>
            <a:r>
              <a:rPr lang="en-US" dirty="0"/>
              <a:t>MySQL</a:t>
            </a:r>
          </a:p>
          <a:p>
            <a:pPr lvl="1"/>
            <a:r>
              <a:rPr lang="en-US"/>
              <a:t>phpMyAdmin (XAMPP)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Google</a:t>
            </a:r>
          </a:p>
          <a:p>
            <a:pPr lvl="1"/>
            <a:r>
              <a:rPr lang="en-US" dirty="0"/>
              <a:t>Firebase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A5F8C-2CB9-4A16-A71A-C5797F60A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0724" y="2011680"/>
            <a:ext cx="6112795" cy="373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94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D5CC-4C46-471E-B5CE-623C5CF9D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E2251-0583-40B1-9C40-8E9D65F5F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21" y="1958414"/>
            <a:ext cx="7230867" cy="34125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Phase 1: Design MySQL database to store car and dealer data</a:t>
            </a:r>
          </a:p>
          <a:p>
            <a:pPr marL="0" indent="0">
              <a:buNone/>
            </a:pPr>
            <a:r>
              <a:rPr lang="en-US" dirty="0"/>
              <a:t>Phase 2: Create initial GUI user layout</a:t>
            </a:r>
          </a:p>
          <a:p>
            <a:pPr marL="0" indent="0">
              <a:buNone/>
            </a:pPr>
            <a:r>
              <a:rPr lang="en-US" dirty="0"/>
              <a:t>Phase 3: Connect database to GUI</a:t>
            </a:r>
          </a:p>
          <a:p>
            <a:pPr marL="0" indent="0">
              <a:buNone/>
            </a:pPr>
            <a:r>
              <a:rPr lang="en-US" dirty="0"/>
              <a:t>Phase 4: Create GUI to register users </a:t>
            </a:r>
          </a:p>
          <a:p>
            <a:pPr marL="0" indent="0">
              <a:buNone/>
            </a:pPr>
            <a:r>
              <a:rPr lang="en-US" dirty="0"/>
              <a:t>Phase 5: Allow user service request interface</a:t>
            </a:r>
          </a:p>
          <a:p>
            <a:pPr marL="0" indent="0">
              <a:buNone/>
            </a:pPr>
            <a:r>
              <a:rPr lang="en-US" dirty="0"/>
              <a:t>Phase 6: Allow user search to search through car data</a:t>
            </a:r>
          </a:p>
          <a:p>
            <a:pPr marL="0" indent="0">
              <a:buNone/>
            </a:pPr>
            <a:r>
              <a:rPr lang="en-US" dirty="0"/>
              <a:t>Phase 7: Connect different layouts together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CEA4A7-7DEB-484D-9EC7-62BAAF61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781" y="3124938"/>
            <a:ext cx="5385787" cy="302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78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697CD2-7A8B-444E-A0BB-5D92AF3F4AC4}"/>
              </a:ext>
            </a:extLst>
          </p:cNvPr>
          <p:cNvSpPr txBox="1"/>
          <p:nvPr/>
        </p:nvSpPr>
        <p:spPr>
          <a:xfrm>
            <a:off x="191383" y="1145219"/>
            <a:ext cx="1796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</a:rPr>
              <a:t>SQL Model Screenshot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DFDDE2-7623-4F0B-B17C-7D51D7C6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224" y="355107"/>
            <a:ext cx="9154292" cy="63164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80DABC-A76B-4F0D-92FA-F721CEAAC3A7}"/>
              </a:ext>
            </a:extLst>
          </p:cNvPr>
          <p:cNvSpPr txBox="1"/>
          <p:nvPr/>
        </p:nvSpPr>
        <p:spPr>
          <a:xfrm>
            <a:off x="124287" y="2148396"/>
            <a:ext cx="1766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Database Design</a:t>
            </a:r>
          </a:p>
        </p:txBody>
      </p:sp>
    </p:spTree>
    <p:extLst>
      <p:ext uri="{BB962C8B-B14F-4D97-AF65-F5344CB8AC3E}">
        <p14:creationId xmlns:p14="http://schemas.microsoft.com/office/powerpoint/2010/main" val="2997795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08F186-D643-43A0-9015-F64970F8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2214" y="25957"/>
            <a:ext cx="6303145" cy="67477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DF3A1-89CF-45E1-B02D-F34FD48C8F17}"/>
              </a:ext>
            </a:extLst>
          </p:cNvPr>
          <p:cNvSpPr txBox="1"/>
          <p:nvPr/>
        </p:nvSpPr>
        <p:spPr>
          <a:xfrm>
            <a:off x="913635" y="1229047"/>
            <a:ext cx="29385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Use Case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683789-D48E-4347-9D76-38043DCE1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0" y="3338515"/>
            <a:ext cx="4277558" cy="229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35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20F72-6F87-4BA0-9AD7-0A791A8E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8682"/>
            <a:ext cx="1695635" cy="1144810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System Arch.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80946-6123-4BC5-A5A2-ED821A3C4B16}"/>
              </a:ext>
            </a:extLst>
          </p:cNvPr>
          <p:cNvSpPr txBox="1"/>
          <p:nvPr/>
        </p:nvSpPr>
        <p:spPr>
          <a:xfrm>
            <a:off x="5532267" y="5690586"/>
            <a:ext cx="1127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A85F4-062C-4EDE-A0B7-A295078896E5}"/>
              </a:ext>
            </a:extLst>
          </p:cNvPr>
          <p:cNvSpPr txBox="1"/>
          <p:nvPr/>
        </p:nvSpPr>
        <p:spPr>
          <a:xfrm>
            <a:off x="3436399" y="5690585"/>
            <a:ext cx="7368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A91E25-117D-4C03-974B-AE10D7852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782" y="766084"/>
            <a:ext cx="10495705" cy="58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80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4D26-3DF9-4CCE-9DC7-63A1ABD9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00" y="252014"/>
            <a:ext cx="1408590" cy="839939"/>
          </a:xfrm>
        </p:spPr>
        <p:txBody>
          <a:bodyPr/>
          <a:lstStyle/>
          <a:p>
            <a:r>
              <a:rPr lang="en-US" dirty="0"/>
              <a:t>DFD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A659B0-DB02-4EBF-9A00-0B86867D7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46" y="175740"/>
            <a:ext cx="9591154" cy="650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882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ACF3A-BAFC-4682-80AD-8D47C517C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427" y="1384916"/>
            <a:ext cx="2024109" cy="1056441"/>
          </a:xfrm>
        </p:spPr>
        <p:txBody>
          <a:bodyPr>
            <a:normAutofit fontScale="90000"/>
          </a:bodyPr>
          <a:lstStyle/>
          <a:p>
            <a:r>
              <a:rPr lang="en-US" dirty="0"/>
              <a:t>Test Cases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3E4073-F5CF-4232-96D3-F251A136C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702" y="719092"/>
            <a:ext cx="6570591" cy="5686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726DA-A82A-4B6E-8FD5-6CA13C0E5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419" y="3742118"/>
            <a:ext cx="3585017" cy="239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182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4811</TotalTime>
  <Words>173</Words>
  <Application>Microsoft Office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Calisto MT</vt:lpstr>
      <vt:lpstr>Wingdings 2</vt:lpstr>
      <vt:lpstr>Slate</vt:lpstr>
      <vt:lpstr>Car Dealership</vt:lpstr>
      <vt:lpstr>System objectives</vt:lpstr>
      <vt:lpstr>Development Software</vt:lpstr>
      <vt:lpstr>Implementation</vt:lpstr>
      <vt:lpstr>PowerPoint Presentation</vt:lpstr>
      <vt:lpstr>PowerPoint Presentation</vt:lpstr>
      <vt:lpstr>System Arch.</vt:lpstr>
      <vt:lpstr>DFD</vt:lpstr>
      <vt:lpstr>Test Cases</vt:lpstr>
      <vt:lpstr>Screenshots</vt:lpstr>
      <vt:lpstr>More Screenshots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Dealership</dc:title>
  <dc:creator>muhab elgamal</dc:creator>
  <cp:lastModifiedBy>muhab elgamal</cp:lastModifiedBy>
  <cp:revision>36</cp:revision>
  <dcterms:created xsi:type="dcterms:W3CDTF">2021-06-26T22:06:02Z</dcterms:created>
  <dcterms:modified xsi:type="dcterms:W3CDTF">2021-08-16T13:21:13Z</dcterms:modified>
</cp:coreProperties>
</file>